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7" r:id="rId9"/>
    <p:sldId id="266" r:id="rId10"/>
    <p:sldId id="265" r:id="rId11"/>
    <p:sldId id="268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12/12/2022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12/12/2022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12/12/2022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208" y="458656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HOSPITAL_EL_SALVADOR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556" y="2516664"/>
            <a:ext cx="6857999" cy="2151979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Integrantes: </a:t>
            </a:r>
            <a:r>
              <a:rPr lang="es-ES" dirty="0" err="1"/>
              <a:t>Herlan</a:t>
            </a:r>
            <a:r>
              <a:rPr lang="es-ES" dirty="0"/>
              <a:t> Luis alejo Mamani</a:t>
            </a:r>
          </a:p>
          <a:p>
            <a:pPr rtl="0"/>
            <a:r>
              <a:rPr lang="es-ES" dirty="0"/>
              <a:t>                      William </a:t>
            </a:r>
            <a:r>
              <a:rPr lang="es-ES" dirty="0" err="1"/>
              <a:t>Garri</a:t>
            </a:r>
            <a:r>
              <a:rPr lang="es-ES" dirty="0"/>
              <a:t> Escalante </a:t>
            </a:r>
            <a:r>
              <a:rPr lang="es-ES" dirty="0" err="1"/>
              <a:t>Jihuaña</a:t>
            </a:r>
            <a:endParaRPr lang="es-ES" dirty="0"/>
          </a:p>
          <a:p>
            <a:pPr rtl="0"/>
            <a:r>
              <a:rPr lang="es-ES" dirty="0"/>
              <a:t>                      </a:t>
            </a:r>
            <a:r>
              <a:rPr lang="es-ES" dirty="0" err="1"/>
              <a:t>felix</a:t>
            </a:r>
            <a:r>
              <a:rPr lang="es-ES" dirty="0"/>
              <a:t> </a:t>
            </a:r>
            <a:r>
              <a:rPr lang="es-ES" dirty="0" err="1"/>
              <a:t>ariel</a:t>
            </a:r>
            <a:r>
              <a:rPr lang="es-ES" dirty="0"/>
              <a:t> </a:t>
            </a:r>
            <a:r>
              <a:rPr lang="es-ES" dirty="0" err="1"/>
              <a:t>vargas</a:t>
            </a:r>
            <a:r>
              <a:rPr lang="es-ES" dirty="0"/>
              <a:t> choque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231" y="323242"/>
            <a:ext cx="4293336" cy="166748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cap="none" dirty="0"/>
              <a:t>En este proyecto podemos ver la administración de un hospital con pocas áreas medicas en la cual podremos agregar y eliminar datos de la misma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4D8B1B9-AD12-6385-23B5-6EEE8BC0E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38981" y="418931"/>
            <a:ext cx="6213572" cy="5345281"/>
          </a:xfr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6A288-EFFF-6181-CAB7-3BBEFE08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1ACC13-224B-E8BB-5F61-3CE06B95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60B52F-6A3C-B6C4-5275-96E32381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28" y="1357803"/>
            <a:ext cx="4978380" cy="44333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FDD315-5281-6D9C-C1E7-0C947608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7" y="1357803"/>
            <a:ext cx="6388468" cy="43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003AF-DC0A-C311-52A3-C6BD5A96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0C9E89-D2A1-144D-8A0F-28A8C37C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353" y="1219201"/>
            <a:ext cx="4767575" cy="51584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C82B744-4198-7242-A124-01B7D7A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7" y="1128215"/>
            <a:ext cx="6525206" cy="52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A4C0D-863C-A553-1ADB-6F797807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1BE6D5A-18A8-B9FC-81CA-7D7CFC890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7487" y="1730350"/>
            <a:ext cx="4994776" cy="4412998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7665FD-B701-5217-CA9A-E6152729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0" y="1730350"/>
            <a:ext cx="6058914" cy="4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762D8-0723-34F3-B12A-0FC0A504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7E9DB4E-37B0-4B23-42C3-55B483D66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520" y="1201763"/>
            <a:ext cx="5572984" cy="5266248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314E6D-3353-483A-891C-84D3CB9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0" y="1201763"/>
            <a:ext cx="5685680" cy="52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513A9-E45B-DB9B-EE0F-7B664241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BA02077-365E-4A8C-1014-9E0017844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754" y="1066797"/>
            <a:ext cx="5176691" cy="4854607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5D1859-90CD-FE66-9215-569CB5E0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6" y="1066798"/>
            <a:ext cx="6465237" cy="48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0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84983-25F5-A5F7-85EC-B92E948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FD820-17F4-C689-6080-BEF416CD8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65FD38-1A31-34C8-4576-3BE9A5AE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8" y="1237234"/>
            <a:ext cx="6066569" cy="50659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E5A6D3-EFE3-B8C0-6558-DF91EE6B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7" y="1237234"/>
            <a:ext cx="5459767" cy="50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26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53</TotalTime>
  <Words>48</Words>
  <Application>Microsoft Office PowerPoint</Application>
  <PresentationFormat>Panorámica</PresentationFormat>
  <Paragraphs>7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Circuito</vt:lpstr>
      <vt:lpstr>HOSPITAL_EL_SALVADOR</vt:lpstr>
      <vt:lpstr>En este proyecto podemos ver la administración de un hospital con pocas áreas medicas en la cual podremos agregar y eliminar datos de la misma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HOSPITAL_EL_SALVADOR</dc:title>
  <dc:creator>FELIX ARIEL VARGAS CHOQUE</dc:creator>
  <cp:lastModifiedBy>FELIX ARIEL VARGAS CHOQUE</cp:lastModifiedBy>
  <cp:revision>1</cp:revision>
  <dcterms:created xsi:type="dcterms:W3CDTF">2022-12-12T05:19:24Z</dcterms:created>
  <dcterms:modified xsi:type="dcterms:W3CDTF">2022-12-12T06:12:34Z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